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F4E79"/>
                </a:solidFill>
              </a:defRPr>
            </a:pPr>
            <a:r>
              <a:t>SmartBuzz 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6576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>
                <a:solidFill>
                  <a:srgbClr val="404040"/>
                </a:solidFill>
              </a:defRPr>
            </a:pPr>
            <a:r>
              <a:t>AI Strategy Assessment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595959"/>
                </a:solidFill>
              </a:defRPr>
            </a:pPr>
            <a:r>
              <a:t>Full Findings &amp; Recommendations | May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Current State 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74320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595959"/>
                </a:solidFill>
              </a:defRPr>
            </a:pPr>
            <a:r>
              <a:t>See mermaid_diagrams.md for architecture diagram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AI Maturity &amp; Readiness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AI Maturity Assessment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Detailed capability evaluation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323"/>
                <a:gridCol w="2819323"/>
                <a:gridCol w="2819323"/>
                <a:gridCol w="2819323"/>
              </a:tblGrid>
              <a:tr h="522514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Dimension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Score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Evidence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Gap Analysis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Strategy &amp; Vision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4/5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AI-centric business model; "AI is actively reshaping daily operations"; "Exciting AI Updates Weekly"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May lack a fully articulated internal AI strategy beyond product; nascent responsible AI integration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Data &amp; Infrastructure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3/5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"Data as a Core Asset"; "Custom Data Lake/Warehouse" inferred; "Cloud costs are projected to exceed a trillion dollars globally by 2026, yet the persistent 30% waste represents a massive leakage"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Specifics on compute/FinOps undefined; potential for cloud waste; data governance maturity for internal AI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Technology &amp; Tools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4/5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Offers "artificial intelligence solutions"; "Custom Automation Platform"; likely uses modern AI/ML frameworks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Potential for technical debt in internal systems; need to evaluate internal adoption of GenAI/Agentic AI beyond product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Talent &amp; 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2/5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Small company (~99 employees); industry "staffing and skills shortages"; "Pain Point Matrix" identified "Talent and Skills Gaps"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Limited internal AI expertise beyond core product; lack of structured training; difficulty competing for top talent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6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Culture &amp; Change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4/5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"AI-centric" company; "AI is actively reshaping daily operations"; high innovation drive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Potential for resistance to internal process changes; need to foster "data-driven" culture beyond just "AI-driven"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AI Use Cases &amp; Opportunities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AI Use Case Library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Department-specific opportunities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4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8647"/>
                <a:gridCol w="5638647"/>
              </a:tblGrid>
              <a:tr h="731520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Attribute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Value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Category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Analysis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High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Feasibility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Easy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Time to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30-60 days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Strategic Roadmap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Quick Wins - Detailed Analysis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Implementation priorities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4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8647"/>
                <a:gridCol w="5638647"/>
              </a:tblGrid>
              <a:tr h="522514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Attribute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Value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Department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Sales &amp; Marketing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Time to Implement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4-6 Weeks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Estimated Investment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$500 - $2,000 (SaaS/API)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Expected ROI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15-20% increase in sales conversion efficiency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Risk Level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Low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6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Prerequisites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CRM access, historical lead data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Implementation Roadmap - Detailed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30/60/90/180/360 day 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**30 Days (Foundation):** Establish governance, assess readiness, identify quick wins.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**60 Days (Quick Wins):** Deploy 2-3 high-impact AI solutions, demonstrate early ROI.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**90 Days (Scale):** Expand successful pilots, launch new use cases, build internal CoE.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**180 Days (Optimize):** Refine existing AI, expand cross-departmentally, build advanced capabilities.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**360 Days (Transform):** Integrate AI into core processes, achieve measurable competitive advantage, plan future AI waves.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Establish a formal AI governance framework and steering committee.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Future State 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74320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595959"/>
                </a:solidFill>
              </a:defRPr>
            </a:pPr>
            <a:r>
              <a:t>See mermaid_diagrams.md for future state diagram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Financial Analysis &amp; ROI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Company Overview &amp; Market Context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Current State Assessment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AI Maturity &amp; Readiness Evaluation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AI Use Cases &amp; Opportunities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Strategic Roadmap &amp; Quick Wins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Financial Analysis &amp; ROI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Governance &amp; Operations Framework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Change Management &amp; Training Plan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ROI Analysis - Detailed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Cost-benefit breakdown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5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459"/>
                <a:gridCol w="2255459"/>
                <a:gridCol w="2255459"/>
                <a:gridCol w="2255459"/>
                <a:gridCol w="2255459"/>
              </a:tblGrid>
              <a:tr h="609600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Category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Year 1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Year 2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Year 3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Total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AI Platform Licenses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$25,000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$30,000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$35,000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$90,000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Infrastructure (Cloud Compute)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$7,000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$9,000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$21,000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Integration (API tools, connectors)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$8,000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$5,000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$3,000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$16,000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Security/Compliance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$4,000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$12,000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**Subtotal**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**$41,000**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**$46,000**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**$52,000**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**$139,000**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Vendor Comparison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Build vs Buy analysis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5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459"/>
                <a:gridCol w="2255459"/>
                <a:gridCol w="2255459"/>
                <a:gridCol w="2255459"/>
                <a:gridCol w="2255459"/>
              </a:tblGrid>
              <a:tr h="731520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Vendor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Strengths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Weaknesses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Best For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Pricing Model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Microsoft Azure AI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Strong enterprise focus, hybrid cloud capabilities, robust MLOps, deep integration with Microsoft ecosystem (Azure OpenAI Service, Azure ML).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Can be complex for small teams, cost optimization requires expertise, less bleeding-edge GenAI than pure-play providers.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Organizations seeking enterprise-grade reliability, hybrid cloud flexibility, and integration with existing Microsoft infrastructure.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Pay-as-you-go, reserved instances, consumption-based for specific services.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AWS AI Services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Broadest and deepest set of AI/ML services, highly scalable infrastructure, robust SageMaker for custom ML, strong for large-scale data processing.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Can be overwhelming due to service breadth, cost optimization requires significant expertise, less out-of-the-box GenAI than Google/OpenAI.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Large-scale custom ML development, existing AWS users, organizations requiring extreme flexibility and control over infrastructure.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Pay-as-you-go, instance-based for compute, consumption-based for services.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Governance &amp; Operations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AI Governance Framework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Policy and compliance recommendations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All employees, contractors, consultants, and third parties working for or on behalf of SmartBuzz AI.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All AI tools, platforms, and services, whether developed internally or procured externally.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All use cases involving AI, including but not limited to, content generation, data analysis, automation, customer engagement, and operational streamlining.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All data processed, generated, or used in conjunction with AI systems.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**Research and Analysis:** Summarizing large documents, identifying trends in public data, generating initial research outlines.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**Content Drafting:** Creating drafts for marketing copy, internal communications, social media posts, or website content, always subject to human review and fact-checking.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Change Management &amp; Training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Change Management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Training and adoption strategy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**Executive Leadership:** Critical for sponsorship, vision, and resource allocation.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**Middle Managers:** Essential for local leadership, team enablement, and feedback.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**Front-line Employees:** Direct users and beneficiaries of AI, vital for adoption and innovation.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**IT &amp; Engineering Team:** Technical partners for infrastructure, integration, and security.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**Human Resources Team:** Collaborators for talent development, policy, and cultural alignment.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**Strong Executive Sponsorship:** Visible and consistent leadership commitment.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Summary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Comprehensive AI readiness assessment completed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Quick wins identified for immediate value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Strategic roadmap with clear milestones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ROI framework with quantified benefits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Governance and change management in place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Ready to accelerate AI transformation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Recommended Next Steps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Getting started with your AI journey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Review and approve AI governance framework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Prioritize quick wins for immediate implementation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Establish AI Center of Excellence / task force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Begin vendor evaluation for selected use cases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Launch pilot project with measurable KPIs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Schedule quarterly progress reviews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Appendix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Full deliverables available in markdown format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Detailed vendor comparison analysis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Complete use case library by department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Prompt library starter kit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Glossary of AI terms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Research sources and citations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1F4E79"/>
                </a:solidFill>
              </a:defRPr>
            </a:pPr>
            <a:r>
              <a:t>Thank You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595959"/>
                </a:solidFill>
              </a:defRPr>
            </a:pPr>
            <a:r>
              <a:t>Generated by AI Strategy Factory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Company Overview &amp; Market Context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Company Profile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Description: Cutting-edge business automation service provider specializing in streamlining operations for busine...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Business Model: N/A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Size: Small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Headquarters: Toronto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Products/Services: a range of pr, artificial intelligence solutions designed to enhance customer engagement and marketing strategies, streamlining operations for businesses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Industry Context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Industry: Forrester: Global Technology Spend Will Grow By 7.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Trend: Compared to last year, these trends are emerging amid greater economic pressure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Trend: The forecast shows that while overall growth remains steady, the burden of rising costs is falling unevenly across the industry, with smaller companie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Trend: 43 trillion in 2026, growing at 15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Trend: 9 trillion in 2027**, supported by rising cloud, AI, and cybersecurity investments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Competitive Landscape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4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9098"/>
                <a:gridCol w="3759098"/>
                <a:gridCol w="3759098"/>
              </a:tblGrid>
              <a:tr h="609600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Competitor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AI Initiatives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Position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Ark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Unknown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Unknown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Confronta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Unknown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Saasy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Unknown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Buzz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Unknown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N/A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Current State Assessment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Technology Inventory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Current technology landscape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**AI-Centric Business Model:** SmartBuzz AI's core offerings are deeply intertwined with AI, positioning the company well within a rapidly growing market.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**Operational Efficiency Focus:** The emphasis on lead capture, client onboarding, and operational streamlining highlights a need for robust, integrated systems.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**Emerging Cost Pressures:** As a small company in a high-growth, high-cost industry (especially concerning compute for AI), managing operational expenses and cloud waste (projected 30% globally by 2026) is critical.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**Data as a Core Asset:** The nature of AI solutions necessitates high-quality, accessible, and well-governed data infrastructure.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While AI adoption is central, specific details on current compute infrastructure, data governance maturity, and FinOps practices are not fully defined, posing potential risks for scaling and cost management.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The "staffing and skills shortages" noted in the industry are likely to impact SmartBuzz AI, requiring proactive talent strategies.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Pain Point Analysis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Department-specific challenges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323"/>
                <a:gridCol w="2819323"/>
                <a:gridCol w="2819323"/>
                <a:gridCol w="2819323"/>
              </a:tblGrid>
              <a:tr h="609600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Pain Point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Impact (H/M/L)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Frequency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Current Workaround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Inefficient lead qualification &amp; scoring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H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Daily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Manual review by sales team, basic CRM filters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Manual campaign performance analysis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M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Weekly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Spreadsheet analysis, basic dashboard reporting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Static customer segmentation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Monthly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Demographic/firmographic segmentation, basic behavioral rules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---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