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F4E79"/>
                </a:solidFill>
              </a:defRPr>
            </a:pPr>
            <a:r>
              <a:t>SmartBuzz 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6576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>
                <a:solidFill>
                  <a:srgbClr val="404040"/>
                </a:solidFill>
              </a:defRPr>
            </a:pPr>
            <a:r>
              <a:t>AI Strategy &amp; Implementation Roadmap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595959"/>
                </a:solidFill>
              </a:defRPr>
            </a:pPr>
            <a:r>
              <a:t>Executive Summary | May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1F4E79"/>
                </a:solidFill>
              </a:defRPr>
            </a:pPr>
            <a:r>
              <a:t>Thank You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595959"/>
                </a:solidFill>
              </a:defRPr>
            </a:pPr>
            <a:r>
              <a:t>Generated by AI Strategy Factory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Executive Summary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Industry: Forrester: Global Technology Spend Will Grow By 7.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Early exploration phase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Key opportunity areas identified across 0 industry trends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Quick wins identified for immediate implementation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Comprehensive roadmap spanning 30-360 days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ROI potential with quantified cost-benefit analysis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Current State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**AI-Centric Business Model:** SmartBuzz AI's core offerings are deeply intertwined with AI, positioning the company well within a rapidly growing market.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**Operational Efficiency Focus:** The emphasis on lead capture, client onboarding, and operational streamlining highlights a need for robust, integrated systems.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**Emerging Cost Pressures:** As a small company in a high-growth, high-cost industry (especially concerning compute for AI), managing operational expenses and cloud waste (projected 30% globally by 2026) is critical.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**Data as a Core Asset:** The nature of AI solutions necessitates high-quality, accessible, and well-governed data infrastructure.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While AI adoption is central, specific details on current compute infrastructure, data governance maturity, and FinOps practices are not fully defined, posing potential risks for scaling and cost management.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The "staffing and skills shortages" noted in the industry are likely to impact SmartBuzz AI, requiring proactive talent strategies.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AI Maturity Assessment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Current position on AI adoption curve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**AI-Centric Vision:** AI is at the core of SmartBuzz AI's business model and product offerings.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**Innovative Culture:** The company demonstrates a strong drive for innovation and embraces AI's transformative potential.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**Technology Competency:** Expertise in developing and deploying AI solutions for clients.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**Talent &amp; Skills Shortages:** An industry-wide challenge exacerbated by the company's small size, impacting internal AI adoption and strategic pursuits.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**Nascent AI Governance:** Limited formal policies and frameworks for responsible AI, risk management, and compliance.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Key Pain Points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Areas where AI can deliver highest impact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**Scaling AI Adoption Internally:** Despite being an AI company, internal adoption and scaling of AI tools for their own operations appear to be nascent, mirroring the broader industry trend where only a fraction of experiments scale.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**Talent and Skills Gaps:** The industry-wide challenge of staffing and skills shortages is likely exacerbated in a small, specialized AI company, impacting innovation and strategic pursuits.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**Data Management and Quality:** As highlighted in the Deloitte report, the availability of high-quality data is a significant barrier to broader GenAI adoption, which can hinder SmartBuzz AI's internal efficiency and product development.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**Operational Bottlenecks:** Manual processes persist across departments, leading to inefficiencies in lead management, content creation, employee onboarding, and financial reporting.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**Keeping Pace with Innovation &amp; Regulatory Compliance:** The rapid evolution of AI technology and the increasing complexity of AI regulations (a top barrier for 38% of companies in Q4 2024) pose significant challenges for a small firm.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**Intelligent Automation of Core Business Processes:** Implementing AI agents and GenAI for tasks like lead qualification, content generation, and customer support can significantly boost internal productivity and free up valuable human capital.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Top 5 Quick Wins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High-impact, low-effort implementations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**Internal:** Dedicated project leads (1-2 hours/day for 6-8 weeks per initiative), departmental SMEs, IT/Engineering support for integration (as needed).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**External:** Primarily leveraging existing AI subscriptions (e.g., ChatGPT Enterprise, Microsoft Copilot, Claude) or low-cost, specialized SaaS solutions.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**Budget:** An estimated total budget of **$30,000 - $45,000** across all 10 initiatives for initial setup, minor tool subscriptions, and training.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**Implementation Time:** **&lt; 60 days** from project initiation to initial deployment.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**Investment:** **&lt; $5,000 per initiative** (excluding existing enterprise AI subscriptions), focusing on leveraging current tools or low-cost SaaS. Total investment for all 10 initiatives kept under $50,000.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Implementation Roadmap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Strategic timeline for AI adoption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323"/>
                <a:gridCol w="2819323"/>
                <a:gridCol w="2819323"/>
                <a:gridCol w="2819323"/>
              </a:tblGrid>
              <a:tr h="731520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Phase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Timeline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Focus Areas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Expected Outcomes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Foundation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0-30 days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Quick wins, governance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Early value demonstration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Build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30-90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Core capabilities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Operational efficiency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Scale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90-180 days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Expand use cases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Revenue impact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Transform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180-360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Enterprise 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Competitive advantage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Expected ROI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Financial impact of AI implementation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323"/>
                <a:gridCol w="2819323"/>
                <a:gridCol w="2819323"/>
                <a:gridCol w="2819323"/>
              </a:tblGrid>
              <a:tr h="609600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Category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Year 1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Year 2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Year 3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AI Platform Licenses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$25,000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$30,000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$35,000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Infrastructure (Cloud Compute)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$7,000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$9,000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Integration (API tools, connectors)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$8,000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$5,000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$3,000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Security/Compliance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$4,000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$5,000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**Subtotal**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**$41,000**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**$46,000**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**$52,000**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Recommended Next Steps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Getting started with your AI journey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Review and approve AI governance framework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Prioritize quick wins for immediate implementation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Establish AI Center of Excellence / task force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Begin vendor evaluation for selected use cases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Launch pilot project with measurable KPIs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Schedule quarterly progress reviews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