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F4E79"/>
                </a:solidFill>
              </a:defRPr>
            </a:pPr>
            <a:r>
              <a:t>Premio and Associates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>
                <a:solidFill>
                  <a:srgbClr val="404040"/>
                </a:solidFill>
              </a:defRPr>
            </a:pPr>
            <a:r>
              <a:t>AI Strategy Assessment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595959"/>
                </a:solidFill>
              </a:defRPr>
            </a:pPr>
            <a:r>
              <a:t>Full Findings &amp; Recommendations | May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Current State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595959"/>
                </a:solidFill>
              </a:defRPr>
            </a:pPr>
            <a:r>
              <a:t>See mermaid_diagrams.md for architecture diagram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AI Maturity &amp; Readiness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AI Maturity Assessment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Detailed capability evaluation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/>
                <a:gridCol w="2819323"/>
                <a:gridCol w="2819323"/>
                <a:gridCol w="2819323"/>
              </a:tblGrid>
              <a:tr h="522514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Dimension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Score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Evidence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Gap Analysis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Strategy &amp; Vision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Focus on edge AI products, "operational era" recognition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Lacks a formalized, holistic enterprise AI strategy; vision primarily product-driven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Data &amp; Infrastructure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Snowflake, SAP, Salesforce, M365, GitLab, CrowdStrike, edge AI data collection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Potential for siloed data, need for robust MLOps infrastructure, data governance for edge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Technology &amp; Tools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NVIDIA GPUs, x86 platforms, high-speed I/O for edge AI, existing enterprise tech stack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Need for standardized AI/ML platforms, MLOps tools, and responsible AI toolkits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Talent &amp;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Some vendor-led training mentioned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Industry talent gap is a challenge; need for dedicated internal AI upskilling and recruitment strategy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Governance &amp; Ethics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No explicit policies mentioned; industry-wide regulatory increases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Significant gap in formal AI governance, risk management, and ethical guidelines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Culture &amp; 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Proactive stance on "operational era" and "AI Together" 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Potential for resistance to change in traditional processes; need for broader AI literacy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AI Use Cases &amp; Opportunities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AI Use Case Library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Department-specific opportunities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647"/>
                <a:gridCol w="5638647"/>
              </a:tblGrid>
              <a:tr h="73152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Attribute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Value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Analysis (A)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Feasibility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Easy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Time to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30-60 days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Strategic Roadmap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Quick Wins - Detailed Analysis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Implementation priorities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647"/>
                <a:gridCol w="5638647"/>
              </a:tblGrid>
              <a:tr h="522514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Attribute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Value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Department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Finance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Time to Implement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45 Days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Estimated Investment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&lt; $20,000 (OCR/RPA licenses)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Expected ROI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$100,000 - $250,000 annually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Risk Level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Prerequisites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Access to digital invoices, existing ERP/accounting system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Implementation Roadmap - Detailed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30/60/90/180/360 day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**Days 1-30 (Foundation):** Establish governance, assess readiness, and define strategic priorities.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**Days 31-60 (Quick Wins):** Launch high-impact, low-effort AI initiatives to demonstrate immediate value.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**Days 61-90 (Scale):** Expand successful pilots and build internal AI capabilities through a Center of Excellence.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**Days 91-180 (Optimize):** Refine existing AI deployments, expand to new departments, and integrate early agentic capabilities.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**Days 181-360 (Transform):** Implement complex multi-agent systems, achieve AI-augmented operations, and establish a continuous innovation framework for AI.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**Current Date: May 14, 2026**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Future State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595959"/>
                </a:solidFill>
              </a:defRPr>
            </a:pPr>
            <a:r>
              <a:t>See mermaid_diagrams.md for future state diagram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Financial Analysis &amp; ROI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Company Overview &amp; Market Context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Current State Assessment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AI Maturity &amp; Readiness Evaluation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AI Use Cases &amp; Opportunities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Strategic Roadmap &amp; Quick Wins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Financial Analysis &amp; ROI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Governance &amp; Operations Framework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Change Management &amp; Training Plan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ROI Analysis - Detailed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Cost-benefit breakdown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5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/>
                <a:gridCol w="2255459"/>
                <a:gridCol w="2255459"/>
                <a:gridCol w="2255459"/>
                <a:gridCol w="2255459"/>
              </a:tblGrid>
              <a:tr h="60960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2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Total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AI Platform Licenses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$75,000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$100,000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$225,000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Infrastructure (Cloud Compute)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$70,000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$150,000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Integration Services/APIs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$40,000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$60,000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$80,000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$180,000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Security/Compliance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$40,000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$90,000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**Subtotal**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**$140,000**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**$215,000**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**$290,000**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**$645,000**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Vendor Comparison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Build vs Buy analysis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5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/>
                <a:gridCol w="2255459"/>
                <a:gridCol w="2255459"/>
                <a:gridCol w="2255459"/>
                <a:gridCol w="2255459"/>
              </a:tblGrid>
              <a:tr h="60960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Vendor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Strengths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Weaknesses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Best For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Pricing Model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Microsoft Azure AI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Deep integration with M365, Azure AD; robust hybrid cloud options; comprehensive suite (Azure ML, Cognitive Services, Azure OpenAI Service); strong compliance.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Can be complex to optimize costs; potential for vendor lock-in if not managed.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Organizations with significant Microsoft investment; hybrid cloud strategy; regulated industries.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Consumption-based (pay-as-you-go), tiered pricing, enterprise agreements.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AWS AI Services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Most mature cloud offering; vast array of services (SageMaker, Rekognition, Comprehend, Bedrock); extensive global reach and ecosystem.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Can be overwhelming due to breadth of services; cost optimization requires significant expertise.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Cloud-native organizations; large-scale, diverse AI deployments; highly scalable infrastructure needs.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Consumption-based (pay-as-you-go), tiered pricing.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Anthropic Claude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Focus on safety, ethical AI, and constitutional AI; long context windows; strong for enterprise applications requiring high trust.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Newer to the enterprise platform market; smaller ecosystem compared to hyperscalers.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Regulated industries; applications requiring high ethical standards, trust, and reduced hallucination.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Token-based, enterprise agreements.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Governance &amp; Operations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AI Governance Framework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Policy and compliance recommendations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All Premio and Associates employees, contractors, temporary staff, and third-party vendors with access to Premio systems or data.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All AI tools, platforms, and services, whether developed internally, licensed from third parties, or accessed externally.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All use cases involving AI, including but not limited to product design, engineering, manufacturing, supply chain, customer service, marketing, finance, and human resources.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All data processed by or used to train AI systems, regardless of its classification.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**Research and Analysis:** Summarizing complex documents, identifying trends in market data, generating insights from public datasets.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**Content Drafting:** Generating initial drafts of internal communications, marketing copy, or non-confidential reports, which must then be reviewed and edited by a human.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Change Management &amp; Training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Change Management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Training and adoption strategy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**AI Foundations for Everyone:** Essential AI literacy, ethical guidelines, and company-approved tool usage.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**AI Practitioner Workshops:** Advanced application of AI tools, prompting techniques, and quality assurance for power users.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**AI Champions Program:** In-depth training and leadership development for departmental AI advocates.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**Technical Training:** Specialized courses for IT and Engineering on agentic AI mesh architecture, integration, and security.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**Strong Executive Sponsorship:** Visible and consistent leadership commitment from the CEO and senior management.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**Clear Communication:** Transparent, consistent messaging that addresses concerns and highlights the benefits of AI augmentation, not replacement.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Comprehensive AI readiness assessment completed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Quick wins identified for immediate value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Strategic roadmap with clear milestones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ROI framework with quantified benefits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Governance and change management in place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Ready to accelerate AI transformation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Recommended Next Steps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Getting started with your AI journey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Review and approve AI governance framework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Prioritize quick wins for immediate implementation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Establish AI Center of Excellence / task force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Begin vendor evaluation for selected use cases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Launch pilot project with measurable KPIs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Schedule quarterly progress reviews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Appendix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Full deliverables available in markdown format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Detailed vendor comparison analysis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Complete use case library by department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Prompt library starter kit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Glossary of AI terms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Research sources and citations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1F4E79"/>
                </a:solidFill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595959"/>
                </a:solidFill>
              </a:defRPr>
            </a:pPr>
            <a:r>
              <a:t>Generated by AI Strategy Factory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Company Overview &amp; Market Context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Company Profile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Description: 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Business Model: N/A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Size: Medium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Headquarters: N/A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Industry Context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Industry analysis conducted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Competitive Landscape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Competitive analysis conducted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Key competitors identified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AI adoption benchmarks established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Market positioning opportunities mapped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Current State Assessment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Technology Inventory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Current technology landscape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**Internal Databases**: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SAP S/4HANA: Transactional data (sales, finance, procurement, inventory).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Salesforce: Customer interactions, sales pipeline, service tickets.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Siemens Teamcenter: Product designs, engineering specifications, BOMs, change orders.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Rockwell MES: Production data, machine telemetry, quality control logs.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Edge AI Devices: Sensor data, operational parameters, inference results from deployed models.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Pain Point Analysis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Department-specific challenges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/>
                <a:gridCol w="2819323"/>
                <a:gridCol w="2819323"/>
                <a:gridCol w="2819323"/>
              </a:tblGrid>
              <a:tr h="73152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Pain Point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Impact (H/M/L)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Frequency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Current Workaround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Inefficient lead qualification for complex ODM/OEM projects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Manual review, sales team follow-up, basic CRM scoring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Limited competitive intelligence in fast-evolving tech market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Manual market research, competitor website monitoring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